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6E7"/>
    <a:srgbClr val="2E75B6"/>
    <a:srgbClr val="E2EAF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24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30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901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6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5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65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93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89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6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3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3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t="24424" r="36304" b="38929"/>
          <a:stretch/>
        </p:blipFill>
        <p:spPr>
          <a:xfrm>
            <a:off x="-1" y="-15586"/>
            <a:ext cx="12192001" cy="107075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2638006" y="1055164"/>
            <a:ext cx="18473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743233" y="151983"/>
            <a:ext cx="2564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สำนักงานปรมาณูเพื่อสันติ</a:t>
            </a:r>
            <a:endParaRPr lang="en-US" sz="2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Office of Atoms for Peace</a:t>
            </a:r>
            <a:endParaRPr lang="th-TH" sz="2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5AEA7-61D5-403C-A157-11922BD2894B}"/>
              </a:ext>
            </a:extLst>
          </p:cNvPr>
          <p:cNvSpPr/>
          <p:nvPr/>
        </p:nvSpPr>
        <p:spPr>
          <a:xfrm>
            <a:off x="6576" y="0"/>
            <a:ext cx="1743235" cy="999919"/>
          </a:xfrm>
          <a:prstGeom prst="rect">
            <a:avLst/>
          </a:prstGeom>
          <a:solidFill>
            <a:srgbClr val="38B6E7"/>
          </a:solidFill>
          <a:ln>
            <a:solidFill>
              <a:srgbClr val="38B6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789" y="145784"/>
            <a:ext cx="718521" cy="71919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77679EA-EF6B-4BD6-A1B1-FACE2E8920DC}"/>
              </a:ext>
            </a:extLst>
          </p:cNvPr>
          <p:cNvGrpSpPr/>
          <p:nvPr/>
        </p:nvGrpSpPr>
        <p:grpSpPr>
          <a:xfrm>
            <a:off x="9482807" y="4454325"/>
            <a:ext cx="2830967" cy="3321926"/>
            <a:chOff x="8182513" y="4596938"/>
            <a:chExt cx="2830967" cy="3321926"/>
          </a:xfrm>
        </p:grpSpPr>
        <p:pic>
          <p:nvPicPr>
            <p:cNvPr id="2" name="รูปภาพ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773386">
              <a:off x="8182513" y="4596938"/>
              <a:ext cx="2830967" cy="3321926"/>
            </a:xfrm>
            <a:prstGeom prst="rect">
              <a:avLst/>
            </a:prstGeom>
          </p:spPr>
        </p:pic>
        <p:sp>
          <p:nvSpPr>
            <p:cNvPr id="20" name="กล่องข้อความ 4">
              <a:extLst>
                <a:ext uri="{FF2B5EF4-FFF2-40B4-BE49-F238E27FC236}">
                  <a16:creationId xmlns:a16="http://schemas.microsoft.com/office/drawing/2014/main" id="{CD731A84-1E93-4301-AAF5-EEEDE7DEBB9A}"/>
                </a:ext>
              </a:extLst>
            </p:cNvPr>
            <p:cNvSpPr txBox="1"/>
            <p:nvPr/>
          </p:nvSpPr>
          <p:spPr>
            <a:xfrm rot="1045527">
              <a:off x="9038406" y="6637802"/>
              <a:ext cx="909083" cy="219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b="1" dirty="0">
                  <a:solidFill>
                    <a:schemeClr val="bg1">
                      <a:lumMod val="95000"/>
                    </a:schemeClr>
                  </a:solidFill>
                </a:rPr>
                <a:t>SMART OAP</a:t>
              </a:r>
              <a:endParaRPr lang="th-TH" sz="825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กล่องข้อความ 4">
              <a:extLst>
                <a:ext uri="{FF2B5EF4-FFF2-40B4-BE49-F238E27FC236}">
                  <a16:creationId xmlns:a16="http://schemas.microsoft.com/office/drawing/2014/main" id="{921132DA-4C53-441C-88AA-39D4F2A0E7FF}"/>
                </a:ext>
              </a:extLst>
            </p:cNvPr>
            <p:cNvSpPr txBox="1"/>
            <p:nvPr/>
          </p:nvSpPr>
          <p:spPr>
            <a:xfrm rot="18854225">
              <a:off x="8544931" y="5860120"/>
              <a:ext cx="1669542" cy="21929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1544277"/>
                </a:avLst>
              </a:prstTxWarp>
              <a:spAutoFit/>
            </a:bodyPr>
            <a:lstStyle/>
            <a:p>
              <a:r>
                <a:rPr lang="en-US" sz="825" b="1" dirty="0">
                  <a:solidFill>
                    <a:schemeClr val="bg1">
                      <a:lumMod val="95000"/>
                    </a:schemeClr>
                  </a:solidFill>
                </a:rPr>
                <a:t>OFFICE OF ATOMS FOR PEACE</a:t>
              </a:r>
              <a:endParaRPr lang="th-TH" sz="825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pic>
          <p:nvPicPr>
            <p:cNvPr id="23" name="รูปภาพ 7">
              <a:extLst>
                <a:ext uri="{FF2B5EF4-FFF2-40B4-BE49-F238E27FC236}">
                  <a16:creationId xmlns:a16="http://schemas.microsoft.com/office/drawing/2014/main" id="{1F650AED-4FDE-4582-B354-4F21D7C65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4867808">
              <a:off x="10116536" y="5085524"/>
              <a:ext cx="225933" cy="219291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DFE903C2-B129-4380-B7F1-51EA3AA504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460" y="5526088"/>
            <a:ext cx="1943494" cy="1943494"/>
          </a:xfrm>
          <a:prstGeom prst="rect">
            <a:avLst/>
          </a:prstGeom>
        </p:spPr>
      </p:pic>
      <p:sp>
        <p:nvSpPr>
          <p:cNvPr id="17" name="กล่องข้อความ 9">
            <a:extLst>
              <a:ext uri="{FF2B5EF4-FFF2-40B4-BE49-F238E27FC236}">
                <a16:creationId xmlns:a16="http://schemas.microsoft.com/office/drawing/2014/main" id="{FE4DE236-92E5-46AD-83CB-D94AA7F44395}"/>
              </a:ext>
            </a:extLst>
          </p:cNvPr>
          <p:cNvSpPr txBox="1"/>
          <p:nvPr/>
        </p:nvSpPr>
        <p:spPr>
          <a:xfrm>
            <a:off x="1440779" y="6488668"/>
            <a:ext cx="364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สังคมมั่นใจ กำกับปลอดภัย ตามหลักสากล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422A0A-3CEF-410D-B366-4D80DE2A88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62" y="-43796"/>
            <a:ext cx="1079886" cy="1079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833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845904"/>
            <a:ext cx="12192000" cy="601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87741" y="1383185"/>
            <a:ext cx="18473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th-TH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/>
          <a:srcRect r="7246"/>
          <a:stretch/>
        </p:blipFill>
        <p:spPr>
          <a:xfrm>
            <a:off x="0" y="-1"/>
            <a:ext cx="12192000" cy="1166247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25F2669-BEE2-4075-8882-2AD29CBF5CE3}"/>
              </a:ext>
            </a:extLst>
          </p:cNvPr>
          <p:cNvGrpSpPr/>
          <p:nvPr/>
        </p:nvGrpSpPr>
        <p:grpSpPr>
          <a:xfrm>
            <a:off x="10057572" y="4593662"/>
            <a:ext cx="2830967" cy="3321926"/>
            <a:chOff x="8182513" y="4596938"/>
            <a:chExt cx="2830967" cy="3321926"/>
          </a:xfrm>
        </p:grpSpPr>
        <p:pic>
          <p:nvPicPr>
            <p:cNvPr id="15" name="รูปภาพ 1">
              <a:extLst>
                <a:ext uri="{FF2B5EF4-FFF2-40B4-BE49-F238E27FC236}">
                  <a16:creationId xmlns:a16="http://schemas.microsoft.com/office/drawing/2014/main" id="{9159D765-BD5E-4B2C-8F8E-77B1B45A5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773386">
              <a:off x="8182513" y="4596938"/>
              <a:ext cx="2830967" cy="3321926"/>
            </a:xfrm>
            <a:prstGeom prst="rect">
              <a:avLst/>
            </a:prstGeom>
          </p:spPr>
        </p:pic>
        <p:sp>
          <p:nvSpPr>
            <p:cNvPr id="17" name="กล่องข้อความ 4">
              <a:extLst>
                <a:ext uri="{FF2B5EF4-FFF2-40B4-BE49-F238E27FC236}">
                  <a16:creationId xmlns:a16="http://schemas.microsoft.com/office/drawing/2014/main" id="{A5FD0DA3-69D2-4A6B-B33E-DF9C13379663}"/>
                </a:ext>
              </a:extLst>
            </p:cNvPr>
            <p:cNvSpPr txBox="1"/>
            <p:nvPr/>
          </p:nvSpPr>
          <p:spPr>
            <a:xfrm rot="1045527">
              <a:off x="9038406" y="6637802"/>
              <a:ext cx="909083" cy="219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b="1" dirty="0">
                  <a:solidFill>
                    <a:schemeClr val="bg1">
                      <a:lumMod val="95000"/>
                    </a:schemeClr>
                  </a:solidFill>
                </a:rPr>
                <a:t>SMART OAP</a:t>
              </a:r>
              <a:endParaRPr lang="th-TH" sz="825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8" name="กล่องข้อความ 4">
              <a:extLst>
                <a:ext uri="{FF2B5EF4-FFF2-40B4-BE49-F238E27FC236}">
                  <a16:creationId xmlns:a16="http://schemas.microsoft.com/office/drawing/2014/main" id="{9F240E97-E8EA-492E-8345-86B36B4CC836}"/>
                </a:ext>
              </a:extLst>
            </p:cNvPr>
            <p:cNvSpPr txBox="1"/>
            <p:nvPr/>
          </p:nvSpPr>
          <p:spPr>
            <a:xfrm rot="18854225">
              <a:off x="8544931" y="5860120"/>
              <a:ext cx="1669542" cy="21929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1544277"/>
                </a:avLst>
              </a:prstTxWarp>
              <a:spAutoFit/>
            </a:bodyPr>
            <a:lstStyle/>
            <a:p>
              <a:r>
                <a:rPr lang="en-US" sz="825" b="1" dirty="0">
                  <a:solidFill>
                    <a:schemeClr val="bg1">
                      <a:lumMod val="95000"/>
                    </a:schemeClr>
                  </a:solidFill>
                </a:rPr>
                <a:t>OFFICE OF ATOMS FOR PEACE</a:t>
              </a:r>
              <a:endParaRPr lang="th-TH" sz="825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B099EA23-9A91-412A-8296-AAB23257828B}"/>
              </a:ext>
            </a:extLst>
          </p:cNvPr>
          <p:cNvSpPr/>
          <p:nvPr/>
        </p:nvSpPr>
        <p:spPr>
          <a:xfrm>
            <a:off x="69669" y="1"/>
            <a:ext cx="1032565" cy="996630"/>
          </a:xfrm>
          <a:prstGeom prst="ellipse">
            <a:avLst/>
          </a:prstGeom>
          <a:solidFill>
            <a:srgbClr val="E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รูปภาพ 11">
            <a:extLst>
              <a:ext uri="{FF2B5EF4-FFF2-40B4-BE49-F238E27FC236}">
                <a16:creationId xmlns:a16="http://schemas.microsoft.com/office/drawing/2014/main" id="{D2D80ACB-BC30-494E-B549-A8BEDF7AC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78" y="126989"/>
            <a:ext cx="757345" cy="7580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D53961-C3F7-4FBC-A549-9F1300FC9B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77" y="5527473"/>
            <a:ext cx="1912174" cy="1912174"/>
          </a:xfrm>
          <a:prstGeom prst="rect">
            <a:avLst/>
          </a:prstGeom>
        </p:spPr>
      </p:pic>
      <p:sp>
        <p:nvSpPr>
          <p:cNvPr id="23" name="กล่องข้อความ 9">
            <a:extLst>
              <a:ext uri="{FF2B5EF4-FFF2-40B4-BE49-F238E27FC236}">
                <a16:creationId xmlns:a16="http://schemas.microsoft.com/office/drawing/2014/main" id="{58A7FF40-0843-4761-B68A-A2C8E45C561A}"/>
              </a:ext>
            </a:extLst>
          </p:cNvPr>
          <p:cNvSpPr txBox="1"/>
          <p:nvPr/>
        </p:nvSpPr>
        <p:spPr>
          <a:xfrm>
            <a:off x="1453305" y="6451090"/>
            <a:ext cx="364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สังคมมั่นใจ กำกับปลอดภัย ตามหลักสากล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D63AA5-D5A9-438C-9C40-4BA89FDCB2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114" y="-41627"/>
            <a:ext cx="1079886" cy="1079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976928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SarabunIT๙</vt:lpstr>
      <vt:lpstr>ธีมของ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OAPmeeting08</dc:creator>
  <cp:lastModifiedBy>ภัทรา ทองสะอาด</cp:lastModifiedBy>
  <cp:revision>55</cp:revision>
  <dcterms:created xsi:type="dcterms:W3CDTF">2019-02-05T03:40:15Z</dcterms:created>
  <dcterms:modified xsi:type="dcterms:W3CDTF">2021-08-19T05:03:54Z</dcterms:modified>
  <cp:contentStatus/>
</cp:coreProperties>
</file>