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34F7-6A63-4334-9B4E-FB5599151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D4C76-BC34-4723-848B-A5D64569A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E708-CA64-4273-8439-0EF29EF6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A8F81-51EE-4948-8101-02DC83B69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323B6-FEB0-4CB7-8E49-6C7C920D2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2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77112-49CD-4A3F-BD50-BC76D3C0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3BF3D-CFA1-46C1-A797-0DA8A1430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3FF7C-7AD2-4C42-8E63-A22FCE8A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3A637-3C42-449F-9A18-11E716DB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E53D5-451F-43CA-BA77-2FAB1C9C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7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6AB4CE-F660-4DA9-AF1A-31663725F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BEB31-F445-4D74-ABBA-523819B2C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3AD4F-5329-401B-9825-499735D6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6BF78-F930-41BE-8FAA-F5F1360F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1BD5A-CC0C-40EB-9413-AE2E5D02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3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8045-C148-4CB8-9B52-12E9BEF3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FF39A-7A4C-44E2-8364-315F1E95E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36B1-16AB-4745-8C89-5ECAC491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1916C-EA8B-4AF1-8E1F-B9EF81B2D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03045-35D2-42C5-9C4B-CD20863F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2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5D14-DA58-45EA-AD28-C41C8620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E3154-EDFF-4B0F-AF76-9A252A156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D9EF7-805E-44D0-B0E3-7C1BAD664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A4672-93C1-4722-80F4-F96205D58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D6A7-FF98-42CD-AE92-B4DA3FA6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21CC-084D-49EA-B5FB-8BE853E3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5CE36-52AC-4D60-A810-BA7821D27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E4F92-0F9B-449B-8DD5-20701AB81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5220D-2355-438C-BE82-F2F09231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B6736-8696-42FE-97C2-2BC657C6E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F5F27-BE78-4977-9C6A-7CC73B60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7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4ED0B-8BE3-487D-9AAF-9EED0DC0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E587A-7514-44A2-873F-F3423A36E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67BDC-E3B1-4D52-A2D7-11EC929E8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EBEE0-FB97-48A6-80ED-A9EB2FAFF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987EA-BC83-462D-AEC0-8B900EFAC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A355F3-0877-41ED-A209-FEE47734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E5CDE-2854-4526-B8DE-E3C22ECD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CB4D6-1DF8-4EBC-A96D-0D5C2613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8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E145-2C80-4EEC-9C09-7FAAE6E9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2368C5-61EC-46BB-9450-65CF0FABC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CF31C-30CD-49FA-B2FC-EEB61B3C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14F7A-3130-4F0F-9018-47962ACD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1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F8E5A-D8A0-4FC5-B499-EE76572AE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59031-77D0-41C0-90D8-F5C8F2D0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6211B-8E5B-44EF-94C4-BDC92EF25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48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6B58-E469-41D5-BD54-BECAAD06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DDF4F-4983-409A-9DCC-A714DF24E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39FBB-8AD5-4260-BDCB-CD9A88A9B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402D5-D24D-494A-B9AA-A0593E96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EE210-A29D-40A5-8079-C3613FC6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0D1F5-7DE8-4CDB-93B2-B6161B1D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2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8166-BDB3-4A6E-AA4C-0F7CEEB8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087F02-8E4D-4596-B129-805ADA63D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9E4F7-4FF2-4E76-ACCA-3A4C8CBFF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B84BF-A155-4A87-AFC6-E8232E3A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42355-701A-43D7-9DE5-914C20FC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888BA-1BCA-4298-9B3D-357020B32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1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D538D-B755-46B9-87CA-68044BAD1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41CF9-1880-45E3-873B-00975C172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E57D5-F1E3-432F-B95F-2E83904AC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EE4F7-E0B1-4E08-9CA9-762CFE86E40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21C7A-4478-4454-8EFB-5989BCF6F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38A28-AE97-474A-BA4B-C54AAC897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440E-D3B0-4A57-920D-65CE1C6A0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44A56-CABA-41FC-AB75-CDB0F8ED22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C96CA-E50B-4E35-ACB8-A90916E78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7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CB6D-D425-48A0-BCDB-9BB0275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B63B-EB7A-4DDD-928A-5CF3EDFB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CB6D-D425-48A0-BCDB-9BB0275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B63B-EB7A-4DDD-928A-5CF3EDFB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1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CB6D-D425-48A0-BCDB-9BB0275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B63B-EB7A-4DDD-928A-5CF3EDFB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6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CB6D-D425-48A0-BCDB-9BB0275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B63B-EB7A-4DDD-928A-5CF3EDFB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4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ภัทรา ทองสะอาด</cp:lastModifiedBy>
  <cp:revision>3</cp:revision>
  <dcterms:created xsi:type="dcterms:W3CDTF">2020-12-21T05:27:15Z</dcterms:created>
  <dcterms:modified xsi:type="dcterms:W3CDTF">2021-08-19T05:41:07Z</dcterms:modified>
</cp:coreProperties>
</file>