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B6E7"/>
    <a:srgbClr val="2E75B6"/>
    <a:srgbClr val="E2EAF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824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130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901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86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05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565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93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789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85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63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436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636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D0FE6-290F-48D4-BA85-93A79D5BC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3DE01-06C3-407A-92DE-1FD3C17417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7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798C-25A7-41D9-8375-9884E8B0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68CF5-E44E-4F9F-A6A0-B61AAE3FF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7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798C-25A7-41D9-8375-9884E8B0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68CF5-E44E-4F9F-A6A0-B61AAE3FF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0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798C-25A7-41D9-8375-9884E8B0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68CF5-E44E-4F9F-A6A0-B61AAE3FF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798C-25A7-41D9-8375-9884E8B0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68CF5-E44E-4F9F-A6A0-B61AAE3FF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9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798C-25A7-41D9-8375-9884E8B0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68CF5-E44E-4F9F-A6A0-B61AAE3FF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964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OAPmeeting08</dc:creator>
  <cp:lastModifiedBy>ภัทรา ทองสะอาด</cp:lastModifiedBy>
  <cp:revision>57</cp:revision>
  <dcterms:created xsi:type="dcterms:W3CDTF">2019-02-05T03:40:15Z</dcterms:created>
  <dcterms:modified xsi:type="dcterms:W3CDTF">2021-08-19T05:07:47Z</dcterms:modified>
  <cp:contentStatus/>
</cp:coreProperties>
</file>