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DF4"/>
    <a:srgbClr val="38B6E7"/>
    <a:srgbClr val="2E75B6"/>
    <a:srgbClr val="E2EAF3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94660"/>
  </p:normalViewPr>
  <p:slideViewPr>
    <p:cSldViewPr snapToGrid="0">
      <p:cViewPr>
        <p:scale>
          <a:sx n="80" d="100"/>
          <a:sy n="80" d="100"/>
        </p:scale>
        <p:origin x="96" y="1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2735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2754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80712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56091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96614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8818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90488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29334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9507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095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445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81D97-4043-40AD-AF27-9882128DD7E8}" type="datetimeFigureOut">
              <a:rPr lang="th-TH" smtClean="0"/>
              <a:t>19/08/64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CB1B4-5A24-42B4-84F4-17CBEF5DD4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35077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8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/>
          <p:cNvPicPr>
            <a:picLocks noChangeAspect="1"/>
          </p:cNvPicPr>
          <p:nvPr/>
        </p:nvPicPr>
        <p:blipFill rotWithShape="1">
          <a:blip r:embed="rId2"/>
          <a:srcRect l="-1" t="24424" r="36935" b="38929"/>
          <a:stretch/>
        </p:blipFill>
        <p:spPr>
          <a:xfrm>
            <a:off x="-1" y="-16501"/>
            <a:ext cx="9144001" cy="925033"/>
          </a:xfrm>
          <a:prstGeom prst="rect">
            <a:avLst/>
          </a:prstGeom>
        </p:spPr>
      </p:pic>
      <p:sp>
        <p:nvSpPr>
          <p:cNvPr id="6" name="สี่เหลี่ยมผืนผ้า 5"/>
          <p:cNvSpPr/>
          <p:nvPr/>
        </p:nvSpPr>
        <p:spPr>
          <a:xfrm>
            <a:off x="1114005" y="1055163"/>
            <a:ext cx="184731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 lang="th-TH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กล่องข้อความ 9"/>
          <p:cNvSpPr txBox="1"/>
          <p:nvPr/>
        </p:nvSpPr>
        <p:spPr>
          <a:xfrm>
            <a:off x="1671355" y="115450"/>
            <a:ext cx="221274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5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สำนักงานปรมาณูเพื่อสันติ</a:t>
            </a:r>
            <a:endParaRPr lang="en-US" sz="1650" b="1" dirty="0">
              <a:solidFill>
                <a:schemeClr val="bg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en-US" sz="1650" b="1" dirty="0">
                <a:solidFill>
                  <a:schemeClr val="bg1"/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Office of Atoms for Peace</a:t>
            </a:r>
            <a:endParaRPr lang="th-TH" sz="1650" b="1" dirty="0">
              <a:solidFill>
                <a:schemeClr val="bg1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73386">
            <a:off x="6658512" y="4596938"/>
            <a:ext cx="2830967" cy="332192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EB5AEA7-61D5-403C-A157-11922BD2894B}"/>
              </a:ext>
            </a:extLst>
          </p:cNvPr>
          <p:cNvSpPr/>
          <p:nvPr/>
        </p:nvSpPr>
        <p:spPr>
          <a:xfrm>
            <a:off x="0" y="0"/>
            <a:ext cx="1298736" cy="885683"/>
          </a:xfrm>
          <a:prstGeom prst="rect">
            <a:avLst/>
          </a:prstGeom>
          <a:solidFill>
            <a:srgbClr val="38B6E7"/>
          </a:solidFill>
          <a:ln>
            <a:solidFill>
              <a:srgbClr val="38B6E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รูปภาพ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6548" y="53006"/>
            <a:ext cx="724375" cy="725051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20" name="กล่องข้อความ 4">
            <a:extLst>
              <a:ext uri="{FF2B5EF4-FFF2-40B4-BE49-F238E27FC236}">
                <a16:creationId xmlns:a16="http://schemas.microsoft.com/office/drawing/2014/main" id="{CD731A84-1E93-4301-AAF5-EEEDE7DEBB9A}"/>
              </a:ext>
            </a:extLst>
          </p:cNvPr>
          <p:cNvSpPr txBox="1"/>
          <p:nvPr/>
        </p:nvSpPr>
        <p:spPr>
          <a:xfrm rot="1045527">
            <a:off x="7514405" y="6637801"/>
            <a:ext cx="909083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25" b="1" dirty="0">
                <a:solidFill>
                  <a:schemeClr val="bg1">
                    <a:lumMod val="95000"/>
                  </a:schemeClr>
                </a:solidFill>
              </a:rPr>
              <a:t>SMART OAP</a:t>
            </a:r>
            <a:endParaRPr lang="th-TH" sz="825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1" name="กล่องข้อความ 4">
            <a:extLst>
              <a:ext uri="{FF2B5EF4-FFF2-40B4-BE49-F238E27FC236}">
                <a16:creationId xmlns:a16="http://schemas.microsoft.com/office/drawing/2014/main" id="{921132DA-4C53-441C-88AA-39D4F2A0E7FF}"/>
              </a:ext>
            </a:extLst>
          </p:cNvPr>
          <p:cNvSpPr txBox="1"/>
          <p:nvPr/>
        </p:nvSpPr>
        <p:spPr>
          <a:xfrm rot="18854225">
            <a:off x="7020931" y="5860119"/>
            <a:ext cx="1669542" cy="219291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1544277"/>
              </a:avLst>
            </a:prstTxWarp>
            <a:spAutoFit/>
          </a:bodyPr>
          <a:lstStyle/>
          <a:p>
            <a:r>
              <a:rPr lang="en-US" sz="825" b="1" dirty="0">
                <a:solidFill>
                  <a:schemeClr val="bg1">
                    <a:lumMod val="95000"/>
                  </a:schemeClr>
                </a:solidFill>
              </a:rPr>
              <a:t>OFFICE OF ATOMS FOR PEACE</a:t>
            </a:r>
            <a:endParaRPr lang="th-TH" sz="825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23" name="รูปภาพ 7">
            <a:extLst>
              <a:ext uri="{FF2B5EF4-FFF2-40B4-BE49-F238E27FC236}">
                <a16:creationId xmlns:a16="http://schemas.microsoft.com/office/drawing/2014/main" id="{1F650AED-4FDE-4582-B354-4F21D7C65A1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4676818">
            <a:off x="8592535" y="5085523"/>
            <a:ext cx="225933" cy="2192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5859E62-4E75-475D-BE8C-8B74696C4EB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460" y="5526088"/>
            <a:ext cx="1943494" cy="1943494"/>
          </a:xfrm>
          <a:prstGeom prst="rect">
            <a:avLst/>
          </a:prstGeom>
        </p:spPr>
      </p:pic>
      <p:sp>
        <p:nvSpPr>
          <p:cNvPr id="16" name="กล่องข้อความ 9">
            <a:extLst>
              <a:ext uri="{FF2B5EF4-FFF2-40B4-BE49-F238E27FC236}">
                <a16:creationId xmlns:a16="http://schemas.microsoft.com/office/drawing/2014/main" id="{EAD0A252-7FA6-49AB-8F02-AEC2E2C86881}"/>
              </a:ext>
            </a:extLst>
          </p:cNvPr>
          <p:cNvSpPr txBox="1"/>
          <p:nvPr/>
        </p:nvSpPr>
        <p:spPr>
          <a:xfrm>
            <a:off x="1440779" y="6488668"/>
            <a:ext cx="3641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accent1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สังคมมั่นใจ กำกับปลอดภัย ตามหลักสากล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4A2D96F-2EDC-4724-B473-342B9036BA7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862" y="-107296"/>
            <a:ext cx="1079886" cy="107988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78338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-7145" y="845905"/>
            <a:ext cx="9144000" cy="51442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100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63740" y="1383185"/>
            <a:ext cx="184731" cy="25391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endParaRPr lang="th-TH" sz="105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" name="รูปภาพ 2"/>
          <p:cNvPicPr>
            <a:picLocks noChangeAspect="1"/>
          </p:cNvPicPr>
          <p:nvPr/>
        </p:nvPicPr>
        <p:blipFill rotWithShape="1">
          <a:blip r:embed="rId2"/>
          <a:srcRect r="7246"/>
          <a:stretch/>
        </p:blipFill>
        <p:spPr>
          <a:xfrm>
            <a:off x="-7143" y="-1"/>
            <a:ext cx="9143998" cy="997527"/>
          </a:xfrm>
          <a:prstGeom prst="rect">
            <a:avLst/>
          </a:prstGeom>
        </p:spPr>
      </p:pic>
      <p:pic>
        <p:nvPicPr>
          <p:cNvPr id="13" name="รูปภาพ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30843">
            <a:off x="7522056" y="5437797"/>
            <a:ext cx="1917110" cy="2249583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C9FE3FA1-C6B6-4DB8-A085-B62AAA034846}"/>
              </a:ext>
            </a:extLst>
          </p:cNvPr>
          <p:cNvSpPr/>
          <p:nvPr/>
        </p:nvSpPr>
        <p:spPr>
          <a:xfrm>
            <a:off x="-61246" y="-1"/>
            <a:ext cx="897890" cy="837773"/>
          </a:xfrm>
          <a:prstGeom prst="ellipse">
            <a:avLst/>
          </a:prstGeom>
          <a:solidFill>
            <a:srgbClr val="E7ED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รูปภาพ 11">
            <a:extLst>
              <a:ext uri="{FF2B5EF4-FFF2-40B4-BE49-F238E27FC236}">
                <a16:creationId xmlns:a16="http://schemas.microsoft.com/office/drawing/2014/main" id="{D2D80ACB-BC30-494E-B549-A8BEDF7AC1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741" y="54632"/>
            <a:ext cx="772903" cy="77362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CE1AAAF-9C33-4C70-881B-AED4BD1101C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742" y="5549511"/>
            <a:ext cx="1943494" cy="1943494"/>
          </a:xfrm>
          <a:prstGeom prst="rect">
            <a:avLst/>
          </a:prstGeom>
        </p:spPr>
      </p:pic>
      <p:sp>
        <p:nvSpPr>
          <p:cNvPr id="15" name="กล่องข้อความ 9">
            <a:extLst>
              <a:ext uri="{FF2B5EF4-FFF2-40B4-BE49-F238E27FC236}">
                <a16:creationId xmlns:a16="http://schemas.microsoft.com/office/drawing/2014/main" id="{304B17B3-6EEE-4994-8A0B-3FBCCBBB92CF}"/>
              </a:ext>
            </a:extLst>
          </p:cNvPr>
          <p:cNvSpPr txBox="1"/>
          <p:nvPr/>
        </p:nvSpPr>
        <p:spPr>
          <a:xfrm>
            <a:off x="1471611" y="6493542"/>
            <a:ext cx="3127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solidFill>
                  <a:schemeClr val="accent1">
                    <a:lumMod val="75000"/>
                  </a:schemeClr>
                </a:solidFill>
                <a:latin typeface="TH SarabunIT๙" panose="020B0500040200020003" pitchFamily="34" charset="-34"/>
                <a:cs typeface="TH SarabunIT๙" panose="020B0500040200020003" pitchFamily="34" charset="-34"/>
              </a:rPr>
              <a:t>สังคมมั่นใจ กำกับปลอดภัย ตามหลักสากล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4FB9067-D6D8-4DD2-A83B-4B2D58B3F92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566" y="-110935"/>
            <a:ext cx="1079886" cy="107988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69769285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1040</TotalTime>
  <Words>30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TH SarabunIT๙</vt:lpstr>
      <vt:lpstr>ธีมของ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OAPmeeting08</dc:creator>
  <cp:lastModifiedBy>ภัทรา ทองสะอาด</cp:lastModifiedBy>
  <cp:revision>52</cp:revision>
  <dcterms:created xsi:type="dcterms:W3CDTF">2019-02-05T03:40:15Z</dcterms:created>
  <dcterms:modified xsi:type="dcterms:W3CDTF">2021-08-19T05:03:56Z</dcterms:modified>
</cp:coreProperties>
</file>