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9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4C40-25D9-465D-9C2F-0173642D4FA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0095-2E96-46D5-A2B1-4362D5670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84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4C40-25D9-465D-9C2F-0173642D4FA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0095-2E96-46D5-A2B1-4362D5670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4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4C40-25D9-465D-9C2F-0173642D4FA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0095-2E96-46D5-A2B1-4362D5670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3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4C40-25D9-465D-9C2F-0173642D4FA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0095-2E96-46D5-A2B1-4362D5670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1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4C40-25D9-465D-9C2F-0173642D4FA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0095-2E96-46D5-A2B1-4362D5670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7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4C40-25D9-465D-9C2F-0173642D4FA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0095-2E96-46D5-A2B1-4362D5670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9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4C40-25D9-465D-9C2F-0173642D4FA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0095-2E96-46D5-A2B1-4362D5670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7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4C40-25D9-465D-9C2F-0173642D4FA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0095-2E96-46D5-A2B1-4362D5670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3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4C40-25D9-465D-9C2F-0173642D4FA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0095-2E96-46D5-A2B1-4362D5670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4C40-25D9-465D-9C2F-0173642D4FA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0095-2E96-46D5-A2B1-4362D5670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9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4C40-25D9-465D-9C2F-0173642D4FA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0095-2E96-46D5-A2B1-4362D5670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8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E4C40-25D9-465D-9C2F-0173642D4FA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90095-2E96-46D5-A2B1-4362D5670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8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453E3-6560-47E6-8C19-196B0B5473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61A25F-3CC5-46DB-A491-0D6D25DF54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8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33658-272E-40B4-8C1F-854B0E7A2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66119-DF25-4A1B-ACAE-AE35036E8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13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33658-272E-40B4-8C1F-854B0E7A2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66119-DF25-4A1B-ACAE-AE35036E8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5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33658-272E-40B4-8C1F-854B0E7A2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66119-DF25-4A1B-ACAE-AE35036E8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87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33658-272E-40B4-8C1F-854B0E7A2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66119-DF25-4A1B-ACAE-AE35036E8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87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ภัทรา ทองสะอาด</cp:lastModifiedBy>
  <cp:revision>2</cp:revision>
  <dcterms:created xsi:type="dcterms:W3CDTF">2020-12-21T05:29:16Z</dcterms:created>
  <dcterms:modified xsi:type="dcterms:W3CDTF">2021-08-19T05:40:34Z</dcterms:modified>
</cp:coreProperties>
</file>