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DF4"/>
    <a:srgbClr val="38B6E7"/>
    <a:srgbClr val="2E75B6"/>
    <a:srgbClr val="E2EAF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71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73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754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071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609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661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881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048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933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5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095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44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507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7BC8-BDC1-4042-B049-E1085C4CAB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A73FB-55A5-4144-AA51-A980C04067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6D6C-DC35-4F40-B067-616ABA57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9BBF-984C-40CC-8350-B2385AF4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4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6D6C-DC35-4F40-B067-616ABA57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9BBF-984C-40CC-8350-B2385AF4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6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6D6C-DC35-4F40-B067-616ABA57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9BBF-984C-40CC-8350-B2385AF4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0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6D6C-DC35-4F40-B067-616ABA57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9BBF-984C-40CC-8350-B2385AF4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6D6C-DC35-4F40-B067-616ABA57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9BBF-984C-40CC-8350-B2385AF4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1841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OAPmeeting08</dc:creator>
  <cp:lastModifiedBy>ภัทรา ทองสะอาด</cp:lastModifiedBy>
  <cp:revision>54</cp:revision>
  <dcterms:created xsi:type="dcterms:W3CDTF">2019-02-05T03:40:15Z</dcterms:created>
  <dcterms:modified xsi:type="dcterms:W3CDTF">2021-08-19T05:07:04Z</dcterms:modified>
</cp:coreProperties>
</file>